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image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6" r:id="rId3"/>
    <p:sldId id="277" r:id="rId4"/>
    <p:sldId id="278" r:id="rId5"/>
    <p:sldId id="260" r:id="rId6"/>
    <p:sldId id="281" r:id="rId7"/>
    <p:sldId id="282" r:id="rId8"/>
    <p:sldId id="283" r:id="rId9"/>
    <p:sldId id="284" r:id="rId10"/>
    <p:sldId id="285" r:id="rId11"/>
    <p:sldId id="287" r:id="rId12"/>
    <p:sldId id="286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304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259" r:id="rId31"/>
    <p:sldId id="258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02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03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76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33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33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1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90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41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50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98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80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F85B-9B1F-4996-901E-B6A016D4E1C9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F975C-BC41-4D5A-A00D-CC7AAC57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5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xlsx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xlsx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xlsx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64974" y="296562"/>
            <a:ext cx="10330248" cy="642551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опытное лесохозяйственное учреждение «Вилейский опытный лесхоз»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ПРЕДОСТАВЛЯЕМЫЕ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ОХОТНИЧЬИМ КОМПЛЕКСОМ «ДОМАНОВО» И ОХОТНИЧЬИМ ХОЗЯЙСТВОМ</a:t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r>
              <a:rPr lang="ru-RU" sz="2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639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№3 (баня с бассейном)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8" y="840261"/>
            <a:ext cx="6050692" cy="4880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10" y="840261"/>
            <a:ext cx="4644081" cy="48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9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№3 (баня с бассейном)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54" y="988539"/>
            <a:ext cx="3614351" cy="4819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274" y="988540"/>
            <a:ext cx="3790436" cy="4819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9" y="988539"/>
            <a:ext cx="3614351" cy="481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№3 (бильярд и зона отдыха)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66" y="946061"/>
            <a:ext cx="6482148" cy="4861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10" y="946061"/>
            <a:ext cx="4288308" cy="4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4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№4 (кухня)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34" y="946060"/>
            <a:ext cx="6161901" cy="48616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4" t="24371" r="4324" b="-7156"/>
          <a:stretch/>
        </p:blipFill>
        <p:spPr>
          <a:xfrm>
            <a:off x="6561435" y="946060"/>
            <a:ext cx="5143500" cy="52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3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№4 (столовая)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1" y="1075036"/>
            <a:ext cx="5717062" cy="46090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14" y="1075037"/>
            <a:ext cx="5455894" cy="46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№4 (банкетный зал)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2" y="1075038"/>
            <a:ext cx="5770605" cy="4238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297" y="1075037"/>
            <a:ext cx="4448433" cy="43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6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№5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47" y="1075037"/>
            <a:ext cx="5012724" cy="4306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67" y="1075037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4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шатра для проведения торжеств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b="8108"/>
          <a:stretch/>
        </p:blipFill>
        <p:spPr>
          <a:xfrm>
            <a:off x="506626" y="1075037"/>
            <a:ext cx="5512339" cy="4263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91" y="1075037"/>
            <a:ext cx="5665595" cy="42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3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 места отдыха под палатку, теннисный корт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92" y="1075037"/>
            <a:ext cx="4283767" cy="44360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51"/>
          <a:stretch/>
        </p:blipFill>
        <p:spPr>
          <a:xfrm>
            <a:off x="6230378" y="1075037"/>
            <a:ext cx="5226003" cy="44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1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площадка, настольный теннис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2" y="957648"/>
            <a:ext cx="5955957" cy="4466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2" b="13693"/>
          <a:stretch/>
        </p:blipFill>
        <p:spPr>
          <a:xfrm>
            <a:off x="6811147" y="957648"/>
            <a:ext cx="4680637" cy="44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9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64974" y="296562"/>
            <a:ext cx="10330248" cy="6425513"/>
          </a:xfrm>
        </p:spPr>
        <p:txBody>
          <a:bodyPr>
            <a:norm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83719"/>
              </p:ext>
            </p:extLst>
          </p:nvPr>
        </p:nvGraphicFramePr>
        <p:xfrm>
          <a:off x="1272745" y="719666"/>
          <a:ext cx="9922478" cy="5677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364">
                  <a:extLst>
                    <a:ext uri="{9D8B030D-6E8A-4147-A177-3AD203B41FA5}">
                      <a16:colId xmlns:a16="http://schemas.microsoft.com/office/drawing/2014/main" val="3603688411"/>
                    </a:ext>
                  </a:extLst>
                </a:gridCol>
                <a:gridCol w="1103874">
                  <a:extLst>
                    <a:ext uri="{9D8B030D-6E8A-4147-A177-3AD203B41FA5}">
                      <a16:colId xmlns:a16="http://schemas.microsoft.com/office/drawing/2014/main" val="3250627951"/>
                    </a:ext>
                  </a:extLst>
                </a:gridCol>
                <a:gridCol w="2480620">
                  <a:extLst>
                    <a:ext uri="{9D8B030D-6E8A-4147-A177-3AD203B41FA5}">
                      <a16:colId xmlns:a16="http://schemas.microsoft.com/office/drawing/2014/main" val="1185378135"/>
                    </a:ext>
                  </a:extLst>
                </a:gridCol>
                <a:gridCol w="2480620">
                  <a:extLst>
                    <a:ext uri="{9D8B030D-6E8A-4147-A177-3AD203B41FA5}">
                      <a16:colId xmlns:a16="http://schemas.microsoft.com/office/drawing/2014/main" val="3713542957"/>
                    </a:ext>
                  </a:extLst>
                </a:gridCol>
              </a:tblGrid>
              <a:tr h="320541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ПРИГЛАШАЕМ ОТДОХНУТЬ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2367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Пятница-воскресенье и праздничные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дни,бел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Понедельник- четверг,</a:t>
                      </a:r>
                    </a:p>
                    <a:p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Бел.руб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1937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Проживание в домике №1 (люкс), вместимость до 6 чел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сутки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233537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2.Проживание в домике №1, вместимость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6 чел, 1 неделя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901814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Проживание </a:t>
                      </a:r>
                      <a:r>
                        <a:rPr lang="ru-RU" sz="1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домике</a:t>
                      </a:r>
                      <a:r>
                        <a:rPr lang="ru-RU" sz="15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№5, вместимость до 2 человек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сутки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732049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Проживание в домике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№5, вместимость до 3 человек (2 взрослых,1 ребенок)</a:t>
                      </a:r>
                      <a:endParaRPr lang="ru-RU" sz="15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183358"/>
                  </a:ext>
                </a:extLst>
              </a:tr>
              <a:tr h="6334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Проживание в 1-местном номере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Койко-сутки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57092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Проживание в 2-х местном номере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Койко-сутки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957925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7.Проживание в 4-х местном номере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Койко-сутки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64857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Проживание в домике №2, вместимость до 8 человек,1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неделя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872019"/>
                  </a:ext>
                </a:extLst>
              </a:tr>
              <a:tr h="30597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Пользование комплексом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(все включено)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сутки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264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44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Весенняя охота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" t="31171" r="240" b="5585"/>
          <a:stretch/>
        </p:blipFill>
        <p:spPr>
          <a:xfrm>
            <a:off x="570983" y="823659"/>
            <a:ext cx="5632107" cy="47492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8424" r="10884" b="26566"/>
          <a:stretch/>
        </p:blipFill>
        <p:spPr>
          <a:xfrm>
            <a:off x="6273114" y="823659"/>
            <a:ext cx="5614086" cy="474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Весенняя охота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t="5238" r="9525" b="12620"/>
          <a:stretch/>
        </p:blipFill>
        <p:spPr>
          <a:xfrm>
            <a:off x="188866" y="914400"/>
            <a:ext cx="5890659" cy="4658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35" y="914400"/>
            <a:ext cx="5894173" cy="46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весенних охотничьих туров на гуся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2" y="914399"/>
            <a:ext cx="5651157" cy="46584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33364" r="-2222" b="16178"/>
          <a:stretch/>
        </p:blipFill>
        <p:spPr>
          <a:xfrm>
            <a:off x="6355492" y="914400"/>
            <a:ext cx="5639542" cy="46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Весенняя охота на глухаря и тетерева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90" y="1000898"/>
            <a:ext cx="5684108" cy="4460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5" t="21192" r="4433" b="1966"/>
          <a:stretch/>
        </p:blipFill>
        <p:spPr>
          <a:xfrm>
            <a:off x="6190735" y="1000898"/>
            <a:ext cx="5805273" cy="44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Охота на косулю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3" y="914400"/>
            <a:ext cx="5625446" cy="4670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15789" r="769" b="11702"/>
          <a:stretch/>
        </p:blipFill>
        <p:spPr>
          <a:xfrm>
            <a:off x="6355492" y="1025611"/>
            <a:ext cx="5686100" cy="455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2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Охота на лося и оленя на гону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0" y="1124464"/>
            <a:ext cx="6057604" cy="4596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32" y="1124464"/>
            <a:ext cx="4062555" cy="459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2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Летне-осенняя охота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62" y="1408670"/>
            <a:ext cx="5658366" cy="4312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25946" r="12747" b="-361"/>
          <a:stretch/>
        </p:blipFill>
        <p:spPr>
          <a:xfrm>
            <a:off x="6203094" y="1408670"/>
            <a:ext cx="5662450" cy="431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2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Осенне-зимняя охота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25" y="1136823"/>
            <a:ext cx="5634679" cy="4226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56" y="1136822"/>
            <a:ext cx="5791198" cy="422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0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Осенне-зимняя охота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82" y="1136822"/>
            <a:ext cx="5600740" cy="4226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795" y="661743"/>
            <a:ext cx="4596713" cy="475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9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721178"/>
            <a:ext cx="10515600" cy="914400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2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64974" y="296562"/>
            <a:ext cx="10330248" cy="6425513"/>
          </a:xfrm>
        </p:spPr>
        <p:txBody>
          <a:bodyPr>
            <a:norm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855899"/>
              </p:ext>
            </p:extLst>
          </p:nvPr>
        </p:nvGraphicFramePr>
        <p:xfrm>
          <a:off x="1272745" y="719666"/>
          <a:ext cx="9922478" cy="5595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364">
                  <a:extLst>
                    <a:ext uri="{9D8B030D-6E8A-4147-A177-3AD203B41FA5}">
                      <a16:colId xmlns:a16="http://schemas.microsoft.com/office/drawing/2014/main" val="3603688411"/>
                    </a:ext>
                  </a:extLst>
                </a:gridCol>
                <a:gridCol w="1103874">
                  <a:extLst>
                    <a:ext uri="{9D8B030D-6E8A-4147-A177-3AD203B41FA5}">
                      <a16:colId xmlns:a16="http://schemas.microsoft.com/office/drawing/2014/main" val="3250627951"/>
                    </a:ext>
                  </a:extLst>
                </a:gridCol>
                <a:gridCol w="2480620">
                  <a:extLst>
                    <a:ext uri="{9D8B030D-6E8A-4147-A177-3AD203B41FA5}">
                      <a16:colId xmlns:a16="http://schemas.microsoft.com/office/drawing/2014/main" val="1185378135"/>
                    </a:ext>
                  </a:extLst>
                </a:gridCol>
                <a:gridCol w="2480620">
                  <a:extLst>
                    <a:ext uri="{9D8B030D-6E8A-4147-A177-3AD203B41FA5}">
                      <a16:colId xmlns:a16="http://schemas.microsoft.com/office/drawing/2014/main" val="3713542957"/>
                    </a:ext>
                  </a:extLst>
                </a:gridCol>
              </a:tblGrid>
              <a:tr h="320541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ПРИГЛАШАЕМ ОТДОХНУТЬ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2367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Пятница-воскресенье и праздничные дни,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бел.руб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Понедельник- четверг,</a:t>
                      </a:r>
                    </a:p>
                    <a:p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бел.руб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1937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Пребывание в кухне (домик №4)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часа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233537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Пребывание в столовой (домик №4), вместимость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15 чел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901814"/>
                  </a:ext>
                </a:extLst>
              </a:tr>
              <a:tr h="301230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Предоставление банкетного зала для проведения торжеств и мероприятий (домик №4), вместимость до 72 чел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часов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732049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Предоставление шатра для проведения торжеств и мероприятий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часов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183358"/>
                  </a:ext>
                </a:extLst>
              </a:tr>
              <a:tr h="3395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Пользованиебаней</a:t>
                      </a: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бассейном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сеанс/2 часа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57092"/>
                  </a:ext>
                </a:extLst>
              </a:tr>
              <a:tr h="327684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15.Предоставление места отдыха под палатку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Чел/сутки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957925"/>
                  </a:ext>
                </a:extLst>
              </a:tr>
              <a:tr h="370703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16.Бильярд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64857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 Теннисный корт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872019"/>
                  </a:ext>
                </a:extLst>
              </a:tr>
              <a:tr h="30597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18.Прокат спиннинга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264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18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9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39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64974" y="296562"/>
            <a:ext cx="10330248" cy="6425513"/>
          </a:xfrm>
        </p:spPr>
        <p:txBody>
          <a:bodyPr>
            <a:norm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700298"/>
              </p:ext>
            </p:extLst>
          </p:nvPr>
        </p:nvGraphicFramePr>
        <p:xfrm>
          <a:off x="1272745" y="719666"/>
          <a:ext cx="9922478" cy="5721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364">
                  <a:extLst>
                    <a:ext uri="{9D8B030D-6E8A-4147-A177-3AD203B41FA5}">
                      <a16:colId xmlns:a16="http://schemas.microsoft.com/office/drawing/2014/main" val="3603688411"/>
                    </a:ext>
                  </a:extLst>
                </a:gridCol>
                <a:gridCol w="1103874">
                  <a:extLst>
                    <a:ext uri="{9D8B030D-6E8A-4147-A177-3AD203B41FA5}">
                      <a16:colId xmlns:a16="http://schemas.microsoft.com/office/drawing/2014/main" val="3250627951"/>
                    </a:ext>
                  </a:extLst>
                </a:gridCol>
                <a:gridCol w="2480620">
                  <a:extLst>
                    <a:ext uri="{9D8B030D-6E8A-4147-A177-3AD203B41FA5}">
                      <a16:colId xmlns:a16="http://schemas.microsoft.com/office/drawing/2014/main" val="1185378135"/>
                    </a:ext>
                  </a:extLst>
                </a:gridCol>
                <a:gridCol w="2480620">
                  <a:extLst>
                    <a:ext uri="{9D8B030D-6E8A-4147-A177-3AD203B41FA5}">
                      <a16:colId xmlns:a16="http://schemas.microsoft.com/office/drawing/2014/main" val="3713542957"/>
                    </a:ext>
                  </a:extLst>
                </a:gridCol>
              </a:tblGrid>
              <a:tr h="320541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ПРИГЛАШАЕМ ОТДОХНУТЬ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2367"/>
                  </a:ext>
                </a:extLst>
              </a:tr>
              <a:tr h="52452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услуги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Пятница-воскресенье и праздничные дни,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бел.руб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Понедельник- четверг,</a:t>
                      </a:r>
                    </a:p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бел.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1937"/>
                  </a:ext>
                </a:extLst>
              </a:tr>
              <a:tr h="34878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 Прокат рыболовной удочки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233537"/>
                  </a:ext>
                </a:extLst>
              </a:tr>
              <a:tr h="345989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20.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Прокат велосипеда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901814"/>
                  </a:ext>
                </a:extLst>
              </a:tr>
              <a:tr h="284205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 Прокат лыж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час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732049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 Прокат скатерти и дорожки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комплект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183358"/>
                  </a:ext>
                </a:extLst>
              </a:tr>
              <a:tr h="21775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ПРИГЛАШАЕМ НА ОХОТУ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Разовое разрешение на добычу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7157092"/>
                  </a:ext>
                </a:extLst>
              </a:tr>
              <a:tr h="374454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охотничьих трофеев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бел. руб.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872019"/>
                  </a:ext>
                </a:extLst>
              </a:tr>
              <a:tr h="30597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1.Косуля:самец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трофейного качества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264976"/>
                  </a:ext>
                </a:extLst>
              </a:tr>
              <a:tr h="30597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2.Косуля : самец взрослый </a:t>
                      </a:r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нетрофейный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579682"/>
                  </a:ext>
                </a:extLst>
              </a:tr>
              <a:tr h="30597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Мясо без шкуры в убойном весе, лось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кг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19430"/>
                  </a:ext>
                </a:extLst>
              </a:tr>
              <a:tr h="30597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4.Мясо без шкуры в убойном весе, косуля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99011"/>
                  </a:ext>
                </a:extLst>
              </a:tr>
              <a:tr h="30597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5.Мясо без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шкуры в убойном весе, бобр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кг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0448517"/>
                  </a:ext>
                </a:extLst>
              </a:tr>
              <a:tr h="30597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Охотничья путевка</a:t>
                      </a:r>
                      <a:r>
                        <a:rPr lang="ru-RU" sz="1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разрешению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572780"/>
                  </a:ext>
                </a:extLst>
              </a:tr>
              <a:tr h="305971">
                <a:tc gridSpan="3"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</a:t>
                      </a:r>
                      <a:endParaRPr lang="ru-RU" sz="1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32079"/>
                  </a:ext>
                </a:extLst>
              </a:tr>
              <a:tr h="305971">
                <a:tc gridSpan="3">
                  <a:txBody>
                    <a:bodyPr/>
                    <a:lstStyle/>
                    <a:p>
                      <a:pPr algn="ctr"/>
                      <a:endParaRPr lang="ru-RU" sz="15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208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17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128054"/>
            <a:ext cx="10515600" cy="130762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№1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157" y="389238"/>
            <a:ext cx="5498757" cy="4615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3" y="389238"/>
            <a:ext cx="5731723" cy="461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№1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87" y="481912"/>
            <a:ext cx="6007946" cy="4868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1912"/>
            <a:ext cx="5733538" cy="486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8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№1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2" y="654908"/>
            <a:ext cx="5832390" cy="46955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654908"/>
            <a:ext cx="5420497" cy="46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№2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61" y="914396"/>
            <a:ext cx="5571523" cy="44237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2" y="914397"/>
            <a:ext cx="5655274" cy="442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692" y="5807676"/>
            <a:ext cx="10515600" cy="62800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Домик №2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1" y="531341"/>
            <a:ext cx="5414990" cy="47326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03" y="531341"/>
            <a:ext cx="5807724" cy="475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1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</TotalTime>
  <Words>513</Words>
  <Application>Microsoft Office PowerPoint</Application>
  <PresentationFormat>Широкоэкранный</PresentationFormat>
  <Paragraphs>159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Тема Office</vt:lpstr>
      <vt:lpstr>    Государственное опытное лесохозяйственное учреждение «Вилейский опытный лесхоз»  ПРЕДОСТАВЛЯЕМЫЕ УСЛУГИ ОХОТНИЧЬИМ КОМПЛЕКСОМ «ДОМАНОВО» И ОХОТНИЧЬИМ ХОЗЯЙСТВОМ   2020 год    </vt:lpstr>
      <vt:lpstr>       </vt:lpstr>
      <vt:lpstr>       </vt:lpstr>
      <vt:lpstr>       </vt:lpstr>
      <vt:lpstr>Домик №1</vt:lpstr>
      <vt:lpstr>Домик №1</vt:lpstr>
      <vt:lpstr>Домик №1</vt:lpstr>
      <vt:lpstr>Домик №2</vt:lpstr>
      <vt:lpstr>Домик №2</vt:lpstr>
      <vt:lpstr>Домик №3 (баня с бассейном)</vt:lpstr>
      <vt:lpstr>Домик №3 (баня с бассейном)</vt:lpstr>
      <vt:lpstr>Домик №3 (бильярд и зона отдыха)</vt:lpstr>
      <vt:lpstr>Домик №4 (кухня)</vt:lpstr>
      <vt:lpstr>Домик №4 (столовая)</vt:lpstr>
      <vt:lpstr>Домик №4 (банкетный зал)</vt:lpstr>
      <vt:lpstr>Домик №5</vt:lpstr>
      <vt:lpstr>Предоставление шатра для проведения торжеств </vt:lpstr>
      <vt:lpstr>Предоставление  места отдыха под палатку, теннисный корт </vt:lpstr>
      <vt:lpstr>Детская площадка, настольный теннис </vt:lpstr>
      <vt:lpstr>Весенняя охота </vt:lpstr>
      <vt:lpstr>Весенняя охота </vt:lpstr>
      <vt:lpstr>Проведение весенних охотничьих туров на гуся </vt:lpstr>
      <vt:lpstr>Весенняя охота на глухаря и тетерева</vt:lpstr>
      <vt:lpstr>Охота на косулю </vt:lpstr>
      <vt:lpstr>Охота на лося и оленя на гону </vt:lpstr>
      <vt:lpstr>Летне-осенняя охота </vt:lpstr>
      <vt:lpstr>Осенне-зимняя охота </vt:lpstr>
      <vt:lpstr>Осенне-зимняя охота </vt:lpstr>
      <vt:lpstr>Спасибо за внимание! 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-</cp:lastModifiedBy>
  <cp:revision>51</cp:revision>
  <dcterms:created xsi:type="dcterms:W3CDTF">2020-05-21T07:01:24Z</dcterms:created>
  <dcterms:modified xsi:type="dcterms:W3CDTF">2020-06-01T12:28:26Z</dcterms:modified>
</cp:coreProperties>
</file>